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16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893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41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838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73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57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95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21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1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40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0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A874B-1E07-4765-BDCC-8418E4BB4B6D}" type="datetimeFigureOut">
              <a:rPr lang="en-US" smtClean="0"/>
              <a:t>11/7/2020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42E20-1DF8-42B3-A0D8-2EFC83945A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1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chemeClr val="bg2">
                <a:lumMod val="50000"/>
              </a:schemeClr>
            </a:gs>
            <a:gs pos="4000">
              <a:schemeClr val="accent2">
                <a:lumMod val="60000"/>
                <a:lumOff val="40000"/>
              </a:schemeClr>
            </a:gs>
            <a:gs pos="78000">
              <a:srgbClr val="FEE7F2"/>
            </a:gs>
            <a:gs pos="14000">
              <a:schemeClr val="accent3">
                <a:lumMod val="40000"/>
                <a:lumOff val="60000"/>
              </a:schemeClr>
            </a:gs>
            <a:gs pos="42000">
              <a:srgbClr val="FAC77D"/>
            </a:gs>
            <a:gs pos="64000">
              <a:srgbClr val="FBA97D"/>
            </a:gs>
            <a:gs pos="87000">
              <a:schemeClr val="accent2">
                <a:lumMod val="75000"/>
              </a:schemeClr>
            </a:gs>
            <a:gs pos="97000">
              <a:srgbClr val="FBD49C"/>
            </a:gs>
            <a:gs pos="53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98675" y="735486"/>
            <a:ext cx="7546650" cy="5387028"/>
            <a:chOff x="606751" y="852362"/>
            <a:chExt cx="7546650" cy="5387028"/>
          </a:xfrm>
        </p:grpSpPr>
        <p:sp>
          <p:nvSpPr>
            <p:cNvPr id="5" name="Frame 4"/>
            <p:cNvSpPr/>
            <p:nvPr/>
          </p:nvSpPr>
          <p:spPr>
            <a:xfrm>
              <a:off x="606751" y="966209"/>
              <a:ext cx="7546650" cy="5159333"/>
            </a:xfrm>
            <a:prstGeom prst="fram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5848"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5" r="4668" b="6935"/>
            <a:stretch/>
          </p:blipFill>
          <p:spPr>
            <a:xfrm rot="5400000">
              <a:off x="1686562" y="1217574"/>
              <a:ext cx="5387028" cy="4656603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444500" cap="sq">
              <a:solidFill>
                <a:schemeClr val="accent3">
                  <a:lumMod val="40000"/>
                  <a:lumOff val="60000"/>
                </a:schemeClr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7" name="TextBox 6"/>
          <p:cNvSpPr txBox="1"/>
          <p:nvPr/>
        </p:nvSpPr>
        <p:spPr>
          <a:xfrm>
            <a:off x="2438400" y="3119990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Bahnschrift Light" pitchFamily="34" charset="0"/>
              </a:rPr>
              <a:t>11.07.20</a:t>
            </a:r>
            <a:endParaRPr lang="en-US" sz="1400" dirty="0">
              <a:latin typeface="Bahnschrift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59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9000">
              <a:schemeClr val="bg2">
                <a:lumMod val="50000"/>
              </a:schemeClr>
            </a:gs>
            <a:gs pos="4000">
              <a:schemeClr val="accent2">
                <a:lumMod val="60000"/>
                <a:lumOff val="40000"/>
              </a:schemeClr>
            </a:gs>
            <a:gs pos="78000">
              <a:srgbClr val="FEE7F2"/>
            </a:gs>
            <a:gs pos="14000">
              <a:schemeClr val="accent3">
                <a:lumMod val="40000"/>
                <a:lumOff val="60000"/>
              </a:schemeClr>
            </a:gs>
            <a:gs pos="42000">
              <a:srgbClr val="FAC77D"/>
            </a:gs>
            <a:gs pos="64000">
              <a:srgbClr val="FBA97D"/>
            </a:gs>
            <a:gs pos="87000">
              <a:schemeClr val="accent2">
                <a:lumMod val="75000"/>
              </a:schemeClr>
            </a:gs>
            <a:gs pos="97000">
              <a:srgbClr val="FBD49C"/>
            </a:gs>
            <a:gs pos="53000">
              <a:schemeClr val="accent5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 rot="5400000">
            <a:off x="1390650" y="-914401"/>
            <a:ext cx="6362700" cy="8686802"/>
          </a:xfrm>
          <a:prstGeom prst="fram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178" r="-5957" b="-17784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65" b="4801"/>
          <a:stretch/>
        </p:blipFill>
        <p:spPr>
          <a:xfrm>
            <a:off x="1981200" y="1790700"/>
            <a:ext cx="5181600" cy="3276601"/>
          </a:xfrm>
          <a:prstGeom prst="rect">
            <a:avLst/>
          </a:prstGeom>
          <a:ln w="88900" cap="sq" cmpd="thickThin">
            <a:solidFill>
              <a:srgbClr val="FFFFC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6070708" y="4583668"/>
            <a:ext cx="9396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Light" pitchFamily="34" charset="0"/>
              </a:rPr>
              <a:t>11.07.20</a:t>
            </a:r>
            <a:endParaRPr lang="en-US" dirty="0">
              <a:latin typeface="Bahnschrift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74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Sophia Ann Montoya</dc:creator>
  <cp:lastModifiedBy>Sophia Ann Montoya</cp:lastModifiedBy>
  <cp:revision>6</cp:revision>
  <dcterms:created xsi:type="dcterms:W3CDTF">2020-11-07T17:46:01Z</dcterms:created>
  <dcterms:modified xsi:type="dcterms:W3CDTF">2020-11-07T18:10:47Z</dcterms:modified>
</cp:coreProperties>
</file>